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792" r:id="rId8"/>
    <p:sldId id="795" r:id="rId9"/>
    <p:sldId id="794" r:id="rId10"/>
    <p:sldId id="791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6DD7BD-6767-7F73-B527-1243EA40E4F2}" name="Ericsson1012" initials="SS1012" userId="Ericsson101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89" autoAdjust="0"/>
    <p:restoredTop sz="91499" autoAdjust="0"/>
  </p:normalViewPr>
  <p:slideViewPr>
    <p:cSldViewPr snapToGrid="0">
      <p:cViewPr varScale="1">
        <p:scale>
          <a:sx n="57" d="100"/>
          <a:sy n="57" d="100"/>
        </p:scale>
        <p:origin x="1316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E2B16560-DB7A-4EBF-9965-5CD449F223A0}"/>
    <pc:docChg chg="modSld">
      <pc:chgData name="Devaki Chandramouli (Nokia)" userId="ebf2a9f8-651b-4485-926f-9d93c0eafbc5" providerId="ADAL" clId="{E2B16560-DB7A-4EBF-9965-5CD449F223A0}" dt="2023-01-24T15:21:08.847" v="128" actId="6549"/>
      <pc:docMkLst>
        <pc:docMk/>
      </pc:docMkLst>
      <pc:sldChg chg="modSp mod">
        <pc:chgData name="Devaki Chandramouli (Nokia)" userId="ebf2a9f8-651b-4485-926f-9d93c0eafbc5" providerId="ADAL" clId="{E2B16560-DB7A-4EBF-9965-5CD449F223A0}" dt="2023-01-24T15:20:30.263" v="112" actId="6549"/>
        <pc:sldMkLst>
          <pc:docMk/>
          <pc:sldMk cId="2503194211" sldId="792"/>
        </pc:sldMkLst>
        <pc:spChg chg="mod">
          <ac:chgData name="Devaki Chandramouli (Nokia)" userId="ebf2a9f8-651b-4485-926f-9d93c0eafbc5" providerId="ADAL" clId="{E2B16560-DB7A-4EBF-9965-5CD449F223A0}" dt="2023-01-24T15:20:30.263" v="112" actId="6549"/>
          <ac:spMkLst>
            <pc:docMk/>
            <pc:sldMk cId="2503194211" sldId="792"/>
            <ac:spMk id="29716" creationId="{00000000-0000-0000-0000-000000000000}"/>
          </ac:spMkLst>
        </pc:spChg>
      </pc:sldChg>
      <pc:sldChg chg="modSp mod">
        <pc:chgData name="Devaki Chandramouli (Nokia)" userId="ebf2a9f8-651b-4485-926f-9d93c0eafbc5" providerId="ADAL" clId="{E2B16560-DB7A-4EBF-9965-5CD449F223A0}" dt="2023-01-24T15:21:08.847" v="128" actId="6549"/>
        <pc:sldMkLst>
          <pc:docMk/>
          <pc:sldMk cId="2711083037" sldId="795"/>
        </pc:sldMkLst>
        <pc:spChg chg="mod">
          <ac:chgData name="Devaki Chandramouli (Nokia)" userId="ebf2a9f8-651b-4485-926f-9d93c0eafbc5" providerId="ADAL" clId="{E2B16560-DB7A-4EBF-9965-5CD449F223A0}" dt="2023-01-24T15:21:08.847" v="128" actId="6549"/>
          <ac:spMkLst>
            <pc:docMk/>
            <pc:sldMk cId="2711083037" sldId="795"/>
            <ac:spMk id="7" creationId="{104F7A0A-C84E-477A-9BC6-B88832BF2A51}"/>
          </ac:spMkLst>
        </pc:spChg>
        <pc:graphicFrameChg chg="modGraphic">
          <ac:chgData name="Devaki Chandramouli (Nokia)" userId="ebf2a9f8-651b-4485-926f-9d93c0eafbc5" providerId="ADAL" clId="{E2B16560-DB7A-4EBF-9965-5CD449F223A0}" dt="2023-01-24T15:20:50.845" v="118" actId="13926"/>
          <ac:graphicFrameMkLst>
            <pc:docMk/>
            <pc:sldMk cId="2711083037" sldId="795"/>
            <ac:graphicFrameMk id="6" creationId="{E00ED072-BA1F-4A84-885A-566997B4B633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ocs/S2-2301420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docs/S2-2301463.zip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US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S2-2301420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Reply on UL scenario of Reactive RAN feedback for burst sending time adjustment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S2-2301463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on proposed method for Time Synchronization status reporting to UE(s) </a:t>
            </a:r>
            <a:endParaRPr lang="en-US" b="0" i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0294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38447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WG2#154AH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Online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January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16th - 20th,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S2-2201331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November 14-18,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and 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P-CRs agreed to resolve the open items in TR conclusion for KI#1/KI#6.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LS out sent to RAN2, RAN3 to obtain their feedback related to “</a:t>
            </a:r>
            <a:r>
              <a:rPr lang="en-GB" sz="1600" dirty="0"/>
              <a:t>proposed method for Time Synchronization status reporting to UE(s)”, “UL scenario of Reactive RAN feedback for burst sending time adjustment”.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15 CRs agreed to TS 23.501/2/3.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9 TUs used, 1 additional TU requested.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Update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Resolve open items during normative phase considering RAN feedback.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S2-2301420 – LS on </a:t>
            </a:r>
            <a:r>
              <a:rPr lang="en-GB" sz="1600" dirty="0"/>
              <a:t>UL scenario of Reactive RAN feedback for burst sending time adjustment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S2-2201463 – </a:t>
            </a:r>
            <a:r>
              <a:rPr lang="en-GB" sz="1600" dirty="0"/>
              <a:t>proposed method for Time Synchronization status reporting to UE(s)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75226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SA2#154AH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918413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P-CRs agreed to resolve the open items in TR conclusion for KI#1/KI#6.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LS out sent to RAN2, RAN3 to obtain their feedback related to “</a:t>
            </a:r>
            <a:r>
              <a:rPr lang="en-GB" sz="1600" dirty="0"/>
              <a:t>proposed method for Time Synchronization status reporting to UE(s)”, “UL scenario of Reactive RAN feedback for burst sending time adjustment”.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9 TUs used, 1.0 additional TU requested.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Resolve open items during normative phase considering RAN feedback.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S2-2301420 – LS on </a:t>
            </a:r>
            <a:r>
              <a:rPr lang="en-GB" sz="1600" dirty="0"/>
              <a:t>UL scenario of Reactive RAN feedback for burst sending time adjustment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S2-2201463 – </a:t>
            </a:r>
            <a:r>
              <a:rPr lang="en-GB" sz="1600" dirty="0"/>
              <a:t>proposed method for Time Synchronization status reporting to UE(s)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7110830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SA2#154AH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5780558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50%-&gt;70%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15 CRs agreed to incorporate KI#1, KI#3, KI#5, KI#6 conclusion and resolve related open items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Progress CRs based on feedback from RAN for the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8958245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TRS_URLLC plan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131" y="885428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needed from respective WGs.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April Meeting (SA2#156)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Editor’s note in the TS related to TRS_URLLC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Align TS based on feedback from RAN.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Editor’s note in the TS related to TRS_URLLC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Align TS based on feedback from RAN.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any inconsistency between TS 23.501/2/3, stabilize the TS and ensure maturity.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Risk of not getting RAN feedback implies that the ENs cannot be resolved in a timely manner before Stage 2 freeze date and s</a:t>
            </a:r>
            <a:r>
              <a:rPr lang="en-US" sz="1800" dirty="0" err="1"/>
              <a:t>ome</a:t>
            </a:r>
            <a:r>
              <a:rPr lang="en-US" sz="1800" dirty="0"/>
              <a:t> ENs in the TS remain open </a:t>
            </a:r>
            <a:r>
              <a:rPr lang="en-US" sz="1800"/>
              <a:t>after SA2#157.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10082</TotalTime>
  <Words>606</Words>
  <Application>Microsoft Office PowerPoint</Application>
  <PresentationFormat>On-screen Show (4:3)</PresentationFormat>
  <Paragraphs>91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FS_5TRS_URLLC and TRS_URLLC Status Report</vt:lpstr>
      <vt:lpstr>FS_5TRS_URLLC status at SA#99E</vt:lpstr>
      <vt:lpstr>FS_5TRS_URLLC status after SA2#154AH</vt:lpstr>
      <vt:lpstr>TRS_URLLC status after SA2#154AH</vt:lpstr>
      <vt:lpstr>TRS_URLLC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Nokia-rev</cp:lastModifiedBy>
  <cp:revision>1323</cp:revision>
  <dcterms:created xsi:type="dcterms:W3CDTF">2008-08-30T09:32:10Z</dcterms:created>
  <dcterms:modified xsi:type="dcterms:W3CDTF">2023-01-24T15:21:27Z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